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487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0577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3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8584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57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500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52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190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30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38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251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336EE-01B2-4C60-8BA1-BDC0321BC9E1}" type="datetimeFigureOut">
              <a:rPr lang="zh-CN" altLang="en-US" smtClean="0"/>
              <a:t>2024/7/22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9688F-2F8D-4077-ACCC-B7CDDCF626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505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4049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1642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47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408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宽屏</PresentationFormat>
  <Paragraphs>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Administrator</dc:creator>
  <cp:lastModifiedBy>Administrator</cp:lastModifiedBy>
  <cp:revision>2</cp:revision>
  <dcterms:created xsi:type="dcterms:W3CDTF">2024-07-22T09:41:19Z</dcterms:created>
  <dcterms:modified xsi:type="dcterms:W3CDTF">2024-07-22T09:42:02Z</dcterms:modified>
</cp:coreProperties>
</file>